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  <p:sldId id="262" r:id="rId7"/>
    <p:sldId id="259" r:id="rId8"/>
  </p:sldIdLst>
  <p:sldSz cx="9144000" cy="5143500" type="screen16x9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6" d="100"/>
          <a:sy n="136" d="100"/>
        </p:scale>
        <p:origin x="-810" y="-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652757"/>
            <a:ext cx="8229600" cy="64807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bg>
      <p:bgPr>
        <a:blipFill dpi="0" rotWithShape="1">
          <a:blip r:embed="rId2" cstate="print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627533"/>
            <a:ext cx="8229600" cy="648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491630"/>
            <a:ext cx="8229600" cy="3528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7" name="Bilde 6" descr="PPT template.jpg"/>
          <p:cNvPicPr>
            <a:picLocks noChangeAspect="1"/>
          </p:cNvPicPr>
          <p:nvPr userDrawn="1"/>
        </p:nvPicPr>
        <p:blipFill>
          <a:blip r:embed="rId13" cstate="print"/>
          <a:srcRect t="6818" b="7336"/>
          <a:stretch>
            <a:fillRect/>
          </a:stretch>
        </p:blipFill>
        <p:spPr>
          <a:xfrm>
            <a:off x="0" y="0"/>
            <a:ext cx="9144000" cy="648072"/>
          </a:xfrm>
          <a:prstGeom prst="rect">
            <a:avLst/>
          </a:prstGeom>
        </p:spPr>
      </p:pic>
      <p:pic>
        <p:nvPicPr>
          <p:cNvPr id="8" name="Bilde 7" descr="PPT template.jpg"/>
          <p:cNvPicPr>
            <a:picLocks noChangeAspect="1"/>
          </p:cNvPicPr>
          <p:nvPr userDrawn="1"/>
        </p:nvPicPr>
        <p:blipFill>
          <a:blip r:embed="rId13" cstate="print"/>
          <a:srcRect l="30033" t="66906"/>
          <a:stretch>
            <a:fillRect/>
          </a:stretch>
        </p:blipFill>
        <p:spPr>
          <a:xfrm>
            <a:off x="0" y="4999484"/>
            <a:ext cx="9144000" cy="1440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 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b-NO" dirty="0" smtClean="0"/>
              <a:t>TARGET </a:t>
            </a:r>
            <a:r>
              <a:rPr lang="nb-NO" dirty="0" err="1" smtClean="0"/>
              <a:t>Storage</a:t>
            </a:r>
            <a:endParaRPr lang="nb-NO" dirty="0" smtClean="0"/>
          </a:p>
          <a:p>
            <a:r>
              <a:rPr lang="nb-NO" dirty="0" smtClean="0"/>
              <a:t>OBJECTIVE HECTOR</a:t>
            </a:r>
          </a:p>
          <a:p>
            <a:r>
              <a:rPr lang="nb-NO" dirty="0" err="1" smtClean="0"/>
              <a:t>Killbox</a:t>
            </a:r>
            <a:r>
              <a:rPr lang="nb-NO" dirty="0" smtClean="0"/>
              <a:t> DP</a:t>
            </a:r>
            <a:endParaRPr lang="nb-NO" dirty="0"/>
          </a:p>
        </p:txBody>
      </p:sp>
      <p:pic>
        <p:nvPicPr>
          <p:cNvPr id="4" name="Bilde 3" descr="PPT template.jpg"/>
          <p:cNvPicPr>
            <a:picLocks noChangeAspect="1"/>
          </p:cNvPicPr>
          <p:nvPr/>
        </p:nvPicPr>
        <p:blipFill>
          <a:blip r:embed="rId2" cstate="print"/>
          <a:srcRect t="6818" b="7336"/>
          <a:stretch>
            <a:fillRect/>
          </a:stretch>
        </p:blipFill>
        <p:spPr>
          <a:xfrm>
            <a:off x="0" y="0"/>
            <a:ext cx="9144000" cy="648072"/>
          </a:xfrm>
          <a:prstGeom prst="rect">
            <a:avLst/>
          </a:prstGeom>
        </p:spPr>
      </p:pic>
      <p:pic>
        <p:nvPicPr>
          <p:cNvPr id="5" name="Bilde 4" descr="PPT template.jpg"/>
          <p:cNvPicPr>
            <a:picLocks noChangeAspect="1"/>
          </p:cNvPicPr>
          <p:nvPr/>
        </p:nvPicPr>
        <p:blipFill>
          <a:blip r:embed="rId2" cstate="print"/>
          <a:srcRect l="30033" t="66906"/>
          <a:stretch>
            <a:fillRect/>
          </a:stretch>
        </p:blipFill>
        <p:spPr>
          <a:xfrm>
            <a:off x="0" y="4999484"/>
            <a:ext cx="9144000" cy="144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771550"/>
            <a:ext cx="5591905" cy="415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Rett pil 2"/>
          <p:cNvCxnSpPr>
            <a:stCxn id="4" idx="0"/>
          </p:cNvCxnSpPr>
          <p:nvPr/>
        </p:nvCxnSpPr>
        <p:spPr>
          <a:xfrm flipH="1" flipV="1">
            <a:off x="4020568" y="3308592"/>
            <a:ext cx="1541796" cy="84733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kstSylinder 3"/>
          <p:cNvSpPr txBox="1"/>
          <p:nvPr/>
        </p:nvSpPr>
        <p:spPr>
          <a:xfrm>
            <a:off x="4355976" y="4155926"/>
            <a:ext cx="2412776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OBJECTIVE HECTOR</a:t>
            </a:r>
            <a:endParaRPr lang="nb-N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DPI 1:  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N28 38.994 E057 45.094, alt: 2169ft</a:t>
            </a: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DPI 2: 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N28 39.006 E057 45.106, alt 2169ft</a:t>
            </a:r>
          </a:p>
          <a:p>
            <a:endParaRPr lang="nb-NO" dirty="0" smtClean="0"/>
          </a:p>
          <a:p>
            <a:pPr>
              <a:buNone/>
            </a:pPr>
            <a:r>
              <a:rPr lang="nb-NO" dirty="0" smtClean="0">
                <a:latin typeface="Arial" pitchFamily="34" charset="0"/>
                <a:cs typeface="Arial" pitchFamily="34" charset="0"/>
              </a:rPr>
              <a:t>Target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2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storage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buildings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assessed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contain</a:t>
            </a:r>
            <a:endParaRPr lang="nb-NO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b-NO" dirty="0" err="1" smtClean="0">
                <a:latin typeface="Arial" pitchFamily="34" charset="0"/>
                <a:cs typeface="Arial" pitchFamily="34" charset="0"/>
              </a:rPr>
              <a:t>pre-cursors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for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chemical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weapons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a time </a:t>
            </a:r>
          </a:p>
          <a:p>
            <a:pPr>
              <a:buNone/>
            </a:pPr>
            <a:r>
              <a:rPr lang="nb-NO" dirty="0" smtClean="0">
                <a:latin typeface="Arial" pitchFamily="34" charset="0"/>
                <a:cs typeface="Arial" pitchFamily="34" charset="0"/>
              </a:rPr>
              <a:t>sensitive target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need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to be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neutralized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before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it </a:t>
            </a:r>
          </a:p>
          <a:p>
            <a:pPr>
              <a:buNone/>
            </a:pPr>
            <a:r>
              <a:rPr lang="nb-NO" dirty="0" smtClean="0">
                <a:latin typeface="Arial" pitchFamily="34" charset="0"/>
                <a:cs typeface="Arial" pitchFamily="34" charset="0"/>
              </a:rPr>
              <a:t>is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moved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to a location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where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it is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assembled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into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a </a:t>
            </a:r>
          </a:p>
          <a:p>
            <a:pPr>
              <a:buNone/>
            </a:pPr>
            <a:r>
              <a:rPr lang="nb-NO" dirty="0" err="1" smtClean="0">
                <a:latin typeface="Arial" pitchFamily="34" charset="0"/>
                <a:cs typeface="Arial" pitchFamily="34" charset="0"/>
              </a:rPr>
              <a:t>chemical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dirty="0" err="1" smtClean="0">
                <a:latin typeface="Arial" pitchFamily="34" charset="0"/>
                <a:cs typeface="Arial" pitchFamily="34" charset="0"/>
              </a:rPr>
              <a:t>weapon</a:t>
            </a:r>
            <a:r>
              <a:rPr lang="nb-NO" dirty="0" smtClean="0">
                <a:latin typeface="Arial" pitchFamily="34" charset="0"/>
                <a:cs typeface="Arial" pitchFamily="34" charset="0"/>
              </a:rPr>
              <a:t>.</a:t>
            </a:r>
            <a:endParaRPr lang="nb-NO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7534"/>
            <a:ext cx="6732240" cy="444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9664" y="699542"/>
            <a:ext cx="1743848" cy="12909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4" name="Rett pil 3"/>
          <p:cNvCxnSpPr>
            <a:stCxn id="6" idx="0"/>
          </p:cNvCxnSpPr>
          <p:nvPr/>
        </p:nvCxnSpPr>
        <p:spPr>
          <a:xfrm flipV="1">
            <a:off x="3455368" y="2914299"/>
            <a:ext cx="1005584" cy="116961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tt pil 4"/>
          <p:cNvCxnSpPr>
            <a:stCxn id="7" idx="0"/>
          </p:cNvCxnSpPr>
          <p:nvPr/>
        </p:nvCxnSpPr>
        <p:spPr>
          <a:xfrm flipH="1" flipV="1">
            <a:off x="4578758" y="2827348"/>
            <a:ext cx="1252874" cy="111255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Sylinder 5"/>
          <p:cNvSpPr txBox="1"/>
          <p:nvPr/>
        </p:nvSpPr>
        <p:spPr>
          <a:xfrm>
            <a:off x="3095328" y="4083918"/>
            <a:ext cx="720080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DPI 1</a:t>
            </a:r>
            <a:endParaRPr lang="nb-NO" dirty="0"/>
          </a:p>
        </p:txBody>
      </p:sp>
      <p:sp>
        <p:nvSpPr>
          <p:cNvPr id="7" name="TekstSylinder 6"/>
          <p:cNvSpPr txBox="1"/>
          <p:nvPr/>
        </p:nvSpPr>
        <p:spPr>
          <a:xfrm>
            <a:off x="5471592" y="3939902"/>
            <a:ext cx="720080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DPI </a:t>
            </a:r>
            <a:r>
              <a:rPr lang="nb-NO" dirty="0" smtClean="0"/>
              <a:t>2</a:t>
            </a:r>
            <a:endParaRPr lang="nb-NO" dirty="0"/>
          </a:p>
        </p:txBody>
      </p:sp>
      <p:sp>
        <p:nvSpPr>
          <p:cNvPr id="11" name="Rektangel 10"/>
          <p:cNvSpPr/>
          <p:nvPr/>
        </p:nvSpPr>
        <p:spPr>
          <a:xfrm>
            <a:off x="7199784" y="1351346"/>
            <a:ext cx="72008" cy="7200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57207"/>
            <a:ext cx="651596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Rett pil 3"/>
          <p:cNvCxnSpPr>
            <a:stCxn id="11" idx="0"/>
            <a:endCxn id="6" idx="2"/>
          </p:cNvCxnSpPr>
          <p:nvPr/>
        </p:nvCxnSpPr>
        <p:spPr>
          <a:xfrm flipV="1">
            <a:off x="3059832" y="2740672"/>
            <a:ext cx="1024047" cy="11054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tjerne med 5 tagger 4"/>
          <p:cNvSpPr/>
          <p:nvPr/>
        </p:nvSpPr>
        <p:spPr>
          <a:xfrm>
            <a:off x="4259054" y="2637880"/>
            <a:ext cx="93541" cy="7521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Stjerne med 5 tagger 5"/>
          <p:cNvSpPr/>
          <p:nvPr/>
        </p:nvSpPr>
        <p:spPr>
          <a:xfrm>
            <a:off x="4066014" y="2665457"/>
            <a:ext cx="93541" cy="7521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8" name="Rett pil 7"/>
          <p:cNvCxnSpPr>
            <a:stCxn id="12" idx="0"/>
            <a:endCxn id="5" idx="3"/>
          </p:cNvCxnSpPr>
          <p:nvPr/>
        </p:nvCxnSpPr>
        <p:spPr>
          <a:xfrm flipH="1" flipV="1">
            <a:off x="4334730" y="2713095"/>
            <a:ext cx="597310" cy="91697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Sylinder 10"/>
          <p:cNvSpPr txBox="1"/>
          <p:nvPr/>
        </p:nvSpPr>
        <p:spPr>
          <a:xfrm>
            <a:off x="2699792" y="3846097"/>
            <a:ext cx="720080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DPI 1</a:t>
            </a:r>
            <a:endParaRPr lang="nb-NO" dirty="0"/>
          </a:p>
        </p:txBody>
      </p:sp>
      <p:sp>
        <p:nvSpPr>
          <p:cNvPr id="12" name="TekstSylinder 11"/>
          <p:cNvSpPr txBox="1"/>
          <p:nvPr/>
        </p:nvSpPr>
        <p:spPr>
          <a:xfrm>
            <a:off x="4572000" y="3630073"/>
            <a:ext cx="720080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DPI </a:t>
            </a:r>
            <a:r>
              <a:rPr lang="nb-NO" dirty="0" smtClean="0"/>
              <a:t>2</a:t>
            </a:r>
            <a:endParaRPr lang="nb-NO" dirty="0"/>
          </a:p>
        </p:txBody>
      </p:sp>
      <p:cxnSp>
        <p:nvCxnSpPr>
          <p:cNvPr id="15" name="Rett pil 14"/>
          <p:cNvCxnSpPr>
            <a:stCxn id="16" idx="0"/>
          </p:cNvCxnSpPr>
          <p:nvPr/>
        </p:nvCxnSpPr>
        <p:spPr>
          <a:xfrm flipH="1" flipV="1">
            <a:off x="1187624" y="915566"/>
            <a:ext cx="1368152" cy="158417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Sylinder 15"/>
          <p:cNvSpPr txBox="1"/>
          <p:nvPr/>
        </p:nvSpPr>
        <p:spPr>
          <a:xfrm>
            <a:off x="1907704" y="2499742"/>
            <a:ext cx="1296144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SA-6 </a:t>
            </a:r>
            <a:r>
              <a:rPr lang="nb-NO" dirty="0" err="1" smtClean="0"/>
              <a:t>threat</a:t>
            </a:r>
            <a:endParaRPr lang="nb-NO" dirty="0"/>
          </a:p>
        </p:txBody>
      </p:sp>
      <p:sp>
        <p:nvSpPr>
          <p:cNvPr id="21" name="Pil høyre 20"/>
          <p:cNvSpPr/>
          <p:nvPr/>
        </p:nvSpPr>
        <p:spPr>
          <a:xfrm rot="17428824">
            <a:off x="7210370" y="787885"/>
            <a:ext cx="792088" cy="64807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 smtClean="0"/>
              <a:t>N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57207"/>
            <a:ext cx="651596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Rett pil 3"/>
          <p:cNvCxnSpPr>
            <a:stCxn id="11" idx="0"/>
            <a:endCxn id="6" idx="2"/>
          </p:cNvCxnSpPr>
          <p:nvPr/>
        </p:nvCxnSpPr>
        <p:spPr>
          <a:xfrm flipV="1">
            <a:off x="3059832" y="2740672"/>
            <a:ext cx="1024047" cy="11054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tjerne med 5 tagger 4"/>
          <p:cNvSpPr/>
          <p:nvPr/>
        </p:nvSpPr>
        <p:spPr>
          <a:xfrm>
            <a:off x="4259054" y="2637880"/>
            <a:ext cx="93541" cy="7521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Stjerne med 5 tagger 5"/>
          <p:cNvSpPr/>
          <p:nvPr/>
        </p:nvSpPr>
        <p:spPr>
          <a:xfrm>
            <a:off x="4066014" y="2665457"/>
            <a:ext cx="93541" cy="75215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8" name="Rett pil 7"/>
          <p:cNvCxnSpPr>
            <a:stCxn id="12" idx="0"/>
            <a:endCxn id="5" idx="3"/>
          </p:cNvCxnSpPr>
          <p:nvPr/>
        </p:nvCxnSpPr>
        <p:spPr>
          <a:xfrm flipH="1" flipV="1">
            <a:off x="4334730" y="2713095"/>
            <a:ext cx="597310" cy="91697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Sylinder 10"/>
          <p:cNvSpPr txBox="1"/>
          <p:nvPr/>
        </p:nvSpPr>
        <p:spPr>
          <a:xfrm>
            <a:off x="2699792" y="3846097"/>
            <a:ext cx="720080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DPI 1</a:t>
            </a:r>
            <a:endParaRPr lang="nb-NO" dirty="0"/>
          </a:p>
        </p:txBody>
      </p:sp>
      <p:sp>
        <p:nvSpPr>
          <p:cNvPr id="12" name="TekstSylinder 11"/>
          <p:cNvSpPr txBox="1"/>
          <p:nvPr/>
        </p:nvSpPr>
        <p:spPr>
          <a:xfrm>
            <a:off x="4572000" y="3630073"/>
            <a:ext cx="720080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DPI </a:t>
            </a:r>
            <a:r>
              <a:rPr lang="nb-NO" dirty="0" smtClean="0"/>
              <a:t>2</a:t>
            </a:r>
            <a:endParaRPr lang="nb-NO" dirty="0"/>
          </a:p>
        </p:txBody>
      </p:sp>
      <p:cxnSp>
        <p:nvCxnSpPr>
          <p:cNvPr id="15" name="Rett pil 14"/>
          <p:cNvCxnSpPr/>
          <p:nvPr/>
        </p:nvCxnSpPr>
        <p:spPr>
          <a:xfrm flipV="1">
            <a:off x="2339752" y="2787774"/>
            <a:ext cx="1512168" cy="360040"/>
          </a:xfrm>
          <a:prstGeom prst="straightConnector1">
            <a:avLst/>
          </a:prstGeom>
          <a:ln w="25400">
            <a:solidFill>
              <a:schemeClr val="tx1"/>
            </a:solidFill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l høyre 20"/>
          <p:cNvSpPr/>
          <p:nvPr/>
        </p:nvSpPr>
        <p:spPr>
          <a:xfrm rot="17428824">
            <a:off x="7210370" y="787885"/>
            <a:ext cx="792088" cy="64807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 smtClean="0"/>
              <a:t>N</a:t>
            </a:r>
            <a:endParaRPr lang="nb-NO" dirty="0"/>
          </a:p>
        </p:txBody>
      </p:sp>
      <p:sp>
        <p:nvSpPr>
          <p:cNvPr id="18" name="TekstSylinder 17"/>
          <p:cNvSpPr txBox="1"/>
          <p:nvPr/>
        </p:nvSpPr>
        <p:spPr>
          <a:xfrm>
            <a:off x="1691680" y="3003798"/>
            <a:ext cx="504056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b-NO" dirty="0" smtClean="0"/>
              <a:t>IP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57207"/>
            <a:ext cx="651596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Pil høyre 20"/>
          <p:cNvSpPr/>
          <p:nvPr/>
        </p:nvSpPr>
        <p:spPr>
          <a:xfrm rot="17428824">
            <a:off x="7210370" y="787885"/>
            <a:ext cx="792088" cy="64807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nb-NO" dirty="0" smtClean="0"/>
              <a:t>N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86</Words>
  <Application>Microsoft Office PowerPoint</Application>
  <PresentationFormat>Skjermfremvisning (16:9)</PresentationFormat>
  <Paragraphs>24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8" baseType="lpstr">
      <vt:lpstr>Kontortema</vt:lpstr>
      <vt:lpstr>  </vt:lpstr>
      <vt:lpstr>Lysbilde 2</vt:lpstr>
      <vt:lpstr>Lysbilde 3</vt:lpstr>
      <vt:lpstr>Lysbilde 4</vt:lpstr>
      <vt:lpstr>Lysbilde 5</vt:lpstr>
      <vt:lpstr>Lysbilde 6</vt:lpstr>
      <vt:lpstr>Lysbilde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132-494 Mission brief template</dc:title>
  <dc:creator>132nd Virtual Wing</dc:creator>
  <cp:lastModifiedBy>Neck</cp:lastModifiedBy>
  <cp:revision>16</cp:revision>
  <dcterms:created xsi:type="dcterms:W3CDTF">2019-03-12T22:01:00Z</dcterms:created>
  <dcterms:modified xsi:type="dcterms:W3CDTF">2020-01-05T11:04:34Z</dcterms:modified>
</cp:coreProperties>
</file>